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57" r:id="rId4"/>
    <p:sldId id="258" r:id="rId5"/>
    <p:sldId id="259" r:id="rId6"/>
    <p:sldId id="261" r:id="rId7"/>
    <p:sldId id="260" r:id="rId8"/>
    <p:sldId id="262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tar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7972"/>
            <a:ext cx="9143999" cy="705394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79510" y="609600"/>
            <a:ext cx="8635890" cy="15696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Добрый день!!!</a:t>
            </a:r>
            <a:endParaRPr lang="ru-RU" sz="9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http://im7-tub-ru.yandex.net/i?id=439004994-23-72&amp;n=21"/>
          <p:cNvPicPr>
            <a:picLocks noChangeAspect="1" noChangeArrowheads="1"/>
          </p:cNvPicPr>
          <p:nvPr/>
        </p:nvPicPr>
        <p:blipFill>
          <a:blip r:embed="rId3" cstate="print"/>
          <a:srcRect b="10569"/>
          <a:stretch>
            <a:fillRect/>
          </a:stretch>
        </p:blipFill>
        <p:spPr bwMode="auto">
          <a:xfrm>
            <a:off x="2438400" y="2133600"/>
            <a:ext cx="4114800" cy="4029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star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7972"/>
            <a:ext cx="9143999" cy="705394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33400" y="304800"/>
            <a:ext cx="795019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Множество</a:t>
            </a:r>
            <a:endParaRPr lang="ru-RU" sz="1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609600" y="3505200"/>
            <a:ext cx="3505200" cy="3352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4648200" y="3429000"/>
            <a:ext cx="3429000" cy="3429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85800" y="2057400"/>
            <a:ext cx="762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Это группа предметов, объединенная общим признаком.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star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7972"/>
            <a:ext cx="9143999" cy="705394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9564" y="381000"/>
            <a:ext cx="900823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Элементы множества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524000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Это все предметы одного множества.</a:t>
            </a:r>
            <a:endParaRPr lang="ru-RU" sz="4000" dirty="0"/>
          </a:p>
        </p:txBody>
      </p:sp>
      <p:sp>
        <p:nvSpPr>
          <p:cNvPr id="4" name="Овал 3"/>
          <p:cNvSpPr/>
          <p:nvPr/>
        </p:nvSpPr>
        <p:spPr>
          <a:xfrm>
            <a:off x="3124200" y="2895600"/>
            <a:ext cx="3505200" cy="33528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038600" y="3886200"/>
            <a:ext cx="228600" cy="228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5334000" y="3810000"/>
            <a:ext cx="228600" cy="228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648200" y="4343400"/>
            <a:ext cx="228600" cy="228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334000" y="4953000"/>
            <a:ext cx="228600" cy="228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038600" y="4953000"/>
            <a:ext cx="228600" cy="228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star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95941"/>
            <a:ext cx="9143999" cy="7053941"/>
          </a:xfrm>
          <a:prstGeom prst="rect">
            <a:avLst/>
          </a:prstGeom>
        </p:spPr>
      </p:pic>
      <p:pic>
        <p:nvPicPr>
          <p:cNvPr id="6160" name="Picture 16" descr="http://im6-tub-ru.yandex.net/i?id=132681270-05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572000"/>
            <a:ext cx="2139696" cy="1981200"/>
          </a:xfrm>
          <a:prstGeom prst="rect">
            <a:avLst/>
          </a:prstGeom>
          <a:noFill/>
        </p:spPr>
      </p:pic>
      <p:pic>
        <p:nvPicPr>
          <p:cNvPr id="6148" name="Picture 4" descr="http://im4-tub-ru.yandex.net/i?id=191929231-25-72&amp;n=21"/>
          <p:cNvPicPr>
            <a:picLocks noChangeAspect="1" noChangeArrowheads="1"/>
          </p:cNvPicPr>
          <p:nvPr/>
        </p:nvPicPr>
        <p:blipFill>
          <a:blip r:embed="rId4" cstate="print"/>
          <a:srcRect b="13513"/>
          <a:stretch>
            <a:fillRect/>
          </a:stretch>
        </p:blipFill>
        <p:spPr bwMode="auto">
          <a:xfrm>
            <a:off x="2971800" y="457200"/>
            <a:ext cx="2255520" cy="2438400"/>
          </a:xfrm>
          <a:prstGeom prst="rect">
            <a:avLst/>
          </a:prstGeom>
          <a:noFill/>
        </p:spPr>
      </p:pic>
      <p:pic>
        <p:nvPicPr>
          <p:cNvPr id="6150" name="Picture 6" descr="http://im0-tub-ru.yandex.net/i?id=390955053-68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2133600"/>
            <a:ext cx="2844800" cy="2133600"/>
          </a:xfrm>
          <a:prstGeom prst="rect">
            <a:avLst/>
          </a:prstGeom>
          <a:noFill/>
        </p:spPr>
      </p:pic>
      <p:pic>
        <p:nvPicPr>
          <p:cNvPr id="6152" name="Picture 8" descr="http://im0-tub-ru.yandex.net/i?id=565465795-22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38800" y="4267200"/>
            <a:ext cx="2844800" cy="2133600"/>
          </a:xfrm>
          <a:prstGeom prst="rect">
            <a:avLst/>
          </a:prstGeom>
          <a:noFill/>
        </p:spPr>
      </p:pic>
      <p:pic>
        <p:nvPicPr>
          <p:cNvPr id="6154" name="Picture 10" descr="http://im0-tub-ru.yandex.net/i?id=192164191-07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64200" y="152400"/>
            <a:ext cx="2641600" cy="1981200"/>
          </a:xfrm>
          <a:prstGeom prst="rect">
            <a:avLst/>
          </a:prstGeom>
          <a:noFill/>
        </p:spPr>
      </p:pic>
      <p:pic>
        <p:nvPicPr>
          <p:cNvPr id="6156" name="Picture 12" descr="http://im7-tub-ru.yandex.net/i?id=39352080-48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609600"/>
            <a:ext cx="2483104" cy="1981200"/>
          </a:xfrm>
          <a:prstGeom prst="rect">
            <a:avLst/>
          </a:prstGeom>
          <a:noFill/>
        </p:spPr>
      </p:pic>
      <p:pic>
        <p:nvPicPr>
          <p:cNvPr id="6158" name="Picture 14" descr="http://im5-tub-ru.yandex.net/i?id=359193022-26-72&amp;n=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0" y="3048000"/>
            <a:ext cx="2743200" cy="20574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895600" y="5410200"/>
            <a:ext cx="2064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Звери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star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7972"/>
            <a:ext cx="9143999" cy="7053941"/>
          </a:xfrm>
          <a:prstGeom prst="rect">
            <a:avLst/>
          </a:prstGeom>
        </p:spPr>
      </p:pic>
      <p:pic>
        <p:nvPicPr>
          <p:cNvPr id="5132" name="Picture 12" descr="http://im3-tub-ru.yandex.net/i?id=303936048-53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4514850"/>
            <a:ext cx="3530346" cy="2343150"/>
          </a:xfrm>
          <a:prstGeom prst="rect">
            <a:avLst/>
          </a:prstGeom>
          <a:noFill/>
        </p:spPr>
      </p:pic>
      <p:pic>
        <p:nvPicPr>
          <p:cNvPr id="5122" name="Picture 2" descr="http://im5-tub-ru.yandex.net/i?id=195079187-38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533400"/>
            <a:ext cx="2844800" cy="2133600"/>
          </a:xfrm>
          <a:prstGeom prst="rect">
            <a:avLst/>
          </a:prstGeom>
          <a:noFill/>
        </p:spPr>
      </p:pic>
      <p:pic>
        <p:nvPicPr>
          <p:cNvPr id="5124" name="Picture 4" descr="http://im4-tub-ru.yandex.net/i?id=243646688-31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457200"/>
            <a:ext cx="2768600" cy="2076450"/>
          </a:xfrm>
          <a:prstGeom prst="rect">
            <a:avLst/>
          </a:prstGeom>
          <a:noFill/>
        </p:spPr>
      </p:pic>
      <p:pic>
        <p:nvPicPr>
          <p:cNvPr id="5126" name="Picture 6" descr="http://im5-tub-ru.yandex.net/i?id=133445453-66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2895600"/>
            <a:ext cx="2483104" cy="1981200"/>
          </a:xfrm>
          <a:prstGeom prst="rect">
            <a:avLst/>
          </a:prstGeom>
          <a:noFill/>
        </p:spPr>
      </p:pic>
      <p:pic>
        <p:nvPicPr>
          <p:cNvPr id="5128" name="Picture 8" descr="http://im5-tub-ru.yandex.net/i?id=173310828-47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29400" y="381000"/>
            <a:ext cx="2209800" cy="3097850"/>
          </a:xfrm>
          <a:prstGeom prst="rect">
            <a:avLst/>
          </a:prstGeom>
          <a:noFill/>
        </p:spPr>
      </p:pic>
      <p:pic>
        <p:nvPicPr>
          <p:cNvPr id="5130" name="Picture 10" descr="http://im6-tub-ru.yandex.net/i?id=633211443-02-72&amp;n=21"/>
          <p:cNvPicPr>
            <a:picLocks noChangeAspect="1" noChangeArrowheads="1"/>
          </p:cNvPicPr>
          <p:nvPr/>
        </p:nvPicPr>
        <p:blipFill>
          <a:blip r:embed="rId8" cstate="print"/>
          <a:srcRect l="21094" t="21875"/>
          <a:stretch>
            <a:fillRect/>
          </a:stretch>
        </p:blipFill>
        <p:spPr bwMode="auto">
          <a:xfrm>
            <a:off x="3200400" y="2895600"/>
            <a:ext cx="2565400" cy="1905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133600" y="5410200"/>
            <a:ext cx="24240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птицы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star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95941"/>
            <a:ext cx="9143999" cy="7053941"/>
          </a:xfrm>
          <a:prstGeom prst="rect">
            <a:avLst/>
          </a:prstGeom>
        </p:spPr>
      </p:pic>
      <p:pic>
        <p:nvPicPr>
          <p:cNvPr id="3074" name="Picture 2" descr="http://im5-tub-ru.yandex.net/i?id=449718086-67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04800"/>
            <a:ext cx="2946400" cy="2209800"/>
          </a:xfrm>
          <a:prstGeom prst="rect">
            <a:avLst/>
          </a:prstGeom>
          <a:noFill/>
        </p:spPr>
      </p:pic>
      <p:pic>
        <p:nvPicPr>
          <p:cNvPr id="3076" name="Picture 4" descr="http://im5-tub-ru.yandex.net/i?id=217877745-35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5200" y="152400"/>
            <a:ext cx="2946400" cy="2209800"/>
          </a:xfrm>
          <a:prstGeom prst="rect">
            <a:avLst/>
          </a:prstGeom>
          <a:noFill/>
        </p:spPr>
      </p:pic>
      <p:pic>
        <p:nvPicPr>
          <p:cNvPr id="3078" name="Picture 6" descr="http://im4-tub-ru.yandex.net/i?id=154626617-62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95400" y="2971800"/>
            <a:ext cx="3048000" cy="2286000"/>
          </a:xfrm>
          <a:prstGeom prst="rect">
            <a:avLst/>
          </a:prstGeom>
          <a:noFill/>
        </p:spPr>
      </p:pic>
      <p:pic>
        <p:nvPicPr>
          <p:cNvPr id="3080" name="Picture 8" descr="http://im7-tub-ru.yandex.net/i?id=35760424-10-72&amp;n=21"/>
          <p:cNvPicPr>
            <a:picLocks noChangeAspect="1" noChangeArrowheads="1"/>
          </p:cNvPicPr>
          <p:nvPr/>
        </p:nvPicPr>
        <p:blipFill>
          <a:blip r:embed="rId6" cstate="print"/>
          <a:srcRect r="8929"/>
          <a:stretch>
            <a:fillRect/>
          </a:stretch>
        </p:blipFill>
        <p:spPr bwMode="auto">
          <a:xfrm>
            <a:off x="3276600" y="304800"/>
            <a:ext cx="2590800" cy="2133600"/>
          </a:xfrm>
          <a:prstGeom prst="rect">
            <a:avLst/>
          </a:prstGeom>
          <a:noFill/>
        </p:spPr>
      </p:pic>
      <p:pic>
        <p:nvPicPr>
          <p:cNvPr id="3082" name="Picture 10" descr="http://im2-tub-ru.yandex.net/i?id=195706857-52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29200" y="3048000"/>
            <a:ext cx="3048000" cy="2286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667000" y="5562600"/>
            <a:ext cx="36856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Копытные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star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95941"/>
            <a:ext cx="9143999" cy="7053941"/>
          </a:xfrm>
          <a:prstGeom prst="rect">
            <a:avLst/>
          </a:prstGeom>
        </p:spPr>
      </p:pic>
      <p:pic>
        <p:nvPicPr>
          <p:cNvPr id="4098" name="Picture 2" descr="http://im2-tub-ru.yandex.net/i?id=541381876-24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04800"/>
            <a:ext cx="2667000" cy="20002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28800" y="5934670"/>
            <a:ext cx="5813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Имеющие хобот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100" name="Picture 4" descr="http://im6-tub-ru.yandex.net/i?id=306644940-12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381000"/>
            <a:ext cx="2928112" cy="1676400"/>
          </a:xfrm>
          <a:prstGeom prst="rect">
            <a:avLst/>
          </a:prstGeom>
          <a:noFill/>
        </p:spPr>
      </p:pic>
      <p:pic>
        <p:nvPicPr>
          <p:cNvPr id="4102" name="Picture 6" descr="http://im0-tub-ru.yandex.net/i?id=475779016-59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895600"/>
            <a:ext cx="2667000" cy="2000250"/>
          </a:xfrm>
          <a:prstGeom prst="rect">
            <a:avLst/>
          </a:prstGeom>
          <a:noFill/>
        </p:spPr>
      </p:pic>
      <p:pic>
        <p:nvPicPr>
          <p:cNvPr id="4104" name="Picture 8" descr="http://im3-tub-ru.yandex.net/i?id=272080767-36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5600" y="3048000"/>
            <a:ext cx="2714752" cy="2438400"/>
          </a:xfrm>
          <a:prstGeom prst="rect">
            <a:avLst/>
          </a:prstGeom>
          <a:noFill/>
        </p:spPr>
      </p:pic>
      <p:pic>
        <p:nvPicPr>
          <p:cNvPr id="4106" name="Picture 10" descr="http://im4-tub-ru.yandex.net/i?id=119585801-44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01791" y="3200400"/>
            <a:ext cx="3442209" cy="2133600"/>
          </a:xfrm>
          <a:prstGeom prst="rect">
            <a:avLst/>
          </a:prstGeom>
          <a:noFill/>
        </p:spPr>
      </p:pic>
      <p:pic>
        <p:nvPicPr>
          <p:cNvPr id="4108" name="Picture 12" descr="http://im0-tub-ru.yandex.net/i?id=93972959-56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48400" y="533400"/>
            <a:ext cx="2428875" cy="2291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star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7972"/>
            <a:ext cx="9143999" cy="7053941"/>
          </a:xfrm>
          <a:prstGeom prst="rect">
            <a:avLst/>
          </a:prstGeom>
        </p:spPr>
      </p:pic>
      <p:pic>
        <p:nvPicPr>
          <p:cNvPr id="2064" name="Picture 16" descr="http://im7-tub-ru.yandex.net/i?id=184150254-62-72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92296" y="3581400"/>
            <a:ext cx="3499104" cy="2133600"/>
          </a:xfrm>
          <a:prstGeom prst="rect">
            <a:avLst/>
          </a:prstGeom>
          <a:noFill/>
        </p:spPr>
      </p:pic>
      <p:pic>
        <p:nvPicPr>
          <p:cNvPr id="2062" name="Picture 14" descr="http://im5-tub-ru.yandex.net/i?id=213809980-33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0" y="1524000"/>
            <a:ext cx="1905000" cy="3810000"/>
          </a:xfrm>
          <a:prstGeom prst="rect">
            <a:avLst/>
          </a:prstGeom>
          <a:noFill/>
        </p:spPr>
      </p:pic>
      <p:pic>
        <p:nvPicPr>
          <p:cNvPr id="2054" name="Picture 6" descr="http://im7-tub-ru.yandex.net/i?id=206662339-60-72&amp;n=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381000"/>
            <a:ext cx="3267456" cy="2438400"/>
          </a:xfrm>
          <a:prstGeom prst="rect">
            <a:avLst/>
          </a:prstGeom>
          <a:noFill/>
        </p:spPr>
      </p:pic>
      <p:pic>
        <p:nvPicPr>
          <p:cNvPr id="2056" name="Picture 8" descr="http://im0-tub-ru.yandex.net/i?id=95038904-38-72&amp;n=2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4400" y="381000"/>
            <a:ext cx="3251200" cy="2438400"/>
          </a:xfrm>
          <a:prstGeom prst="rect">
            <a:avLst/>
          </a:prstGeom>
          <a:noFill/>
        </p:spPr>
      </p:pic>
      <p:pic>
        <p:nvPicPr>
          <p:cNvPr id="2058" name="Picture 10" descr="http://im0-tub-ru.yandex.net/i?id=97934742-27-72&amp;n=2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2971800"/>
            <a:ext cx="2263140" cy="2514600"/>
          </a:xfrm>
          <a:prstGeom prst="rect">
            <a:avLst/>
          </a:prstGeom>
          <a:noFill/>
        </p:spPr>
      </p:pic>
      <p:pic>
        <p:nvPicPr>
          <p:cNvPr id="2060" name="Picture 12" descr="http://im3-tub-ru.yandex.net/i?id=487852767-58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0" y="3048000"/>
            <a:ext cx="1676400" cy="25146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687415" y="5934670"/>
            <a:ext cx="52724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Имеют кнопки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tar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7972"/>
            <a:ext cx="9143999" cy="70539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569804" y="0"/>
            <a:ext cx="6202595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Спасибо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</a:rPr>
              <a:t>Пожалуйста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Здравствуйте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</a:rPr>
              <a:t>До свидания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Благодарю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  <a:effectLst/>
              </a:rPr>
              <a:t>Приятного аппетита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rgbClr val="0070C0"/>
                  </a:solidFill>
                  <a:prstDash val="solid"/>
                </a:ln>
                <a:solidFill>
                  <a:srgbClr val="002060"/>
                </a:solidFill>
              </a:rPr>
              <a:t>Всего доброго</a:t>
            </a:r>
            <a:endParaRPr lang="ru-RU" sz="5400" b="1" cap="none" spc="0" dirty="0">
              <a:ln w="10541" cmpd="sng">
                <a:solidFill>
                  <a:srgbClr val="0070C0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89186" y="5934670"/>
            <a:ext cx="58832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Вежливые слова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39</Words>
  <Application>Microsoft Office PowerPoint</Application>
  <PresentationFormat>Экран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Надя</dc:creator>
  <cp:lastModifiedBy>Надя</cp:lastModifiedBy>
  <cp:revision>15</cp:revision>
  <dcterms:created xsi:type="dcterms:W3CDTF">2014-03-04T15:08:07Z</dcterms:created>
  <dcterms:modified xsi:type="dcterms:W3CDTF">2014-03-04T18:34:16Z</dcterms:modified>
</cp:coreProperties>
</file>